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290" r:id="rId11"/>
    <p:sldId id="273" r:id="rId12"/>
    <p:sldId id="302" r:id="rId13"/>
    <p:sldId id="299" r:id="rId14"/>
    <p:sldId id="300" r:id="rId15"/>
    <p:sldId id="301" r:id="rId16"/>
    <p:sldId id="303" r:id="rId17"/>
    <p:sldId id="298" r:id="rId18"/>
    <p:sldId id="274" r:id="rId19"/>
    <p:sldId id="257" r:id="rId20"/>
    <p:sldId id="294" r:id="rId21"/>
    <p:sldId id="304" r:id="rId22"/>
    <p:sldId id="289" r:id="rId23"/>
    <p:sldId id="271" r:id="rId24"/>
    <p:sldId id="285" r:id="rId25"/>
    <p:sldId id="280" r:id="rId26"/>
    <p:sldId id="293" r:id="rId27"/>
    <p:sldId id="277" r:id="rId28"/>
    <p:sldId id="292" r:id="rId29"/>
    <p:sldId id="261" r:id="rId30"/>
    <p:sldId id="276" r:id="rId31"/>
    <p:sldId id="279" r:id="rId32"/>
    <p:sldId id="29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png>
</file>

<file path=ppt/media/image21.jpg>
</file>

<file path=ppt/media/image22.jpg>
</file>

<file path=ppt/media/image23.jpg>
</file>

<file path=ppt/media/image3.jpg>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6/10/2021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hyperlink" Target="Deposit_Cancellation.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investopedia.com/terms/o/occupancy-rate.asp" TargetMode="External"/><Relationship Id="rId2" Type="http://schemas.openxmlformats.org/officeDocument/2006/relationships/hyperlink" Target="https://www.investopedia.com/terms/a/average-daily-rate.asp"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Possible</a:t>
            </a:r>
            <a:r>
              <a:rPr lang="de-DE" dirty="0" smtClean="0"/>
              <a:t> </a:t>
            </a:r>
            <a:r>
              <a:rPr lang="de-DE" dirty="0" err="1" smtClean="0"/>
              <a:t>kpi</a:t>
            </a:r>
            <a:r>
              <a:rPr lang="de-DE" dirty="0" smtClean="0"/>
              <a:t> s</a:t>
            </a:r>
            <a:endParaRPr lang="de-DE" dirty="0"/>
          </a:p>
        </p:txBody>
      </p:sp>
    </p:spTree>
    <p:extLst>
      <p:ext uri="{BB962C8B-B14F-4D97-AF65-F5344CB8AC3E}">
        <p14:creationId xmlns:p14="http://schemas.microsoft.com/office/powerpoint/2010/main" val="4674700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dirty="0" smtClean="0"/>
              <a:t>!</a:t>
            </a:r>
          </a:p>
          <a:p>
            <a:pPr marL="182563" indent="-182563">
              <a:buFont typeface="Arial" panose="020B0604020202020204" pitchFamily="34" charset="0"/>
              <a:buChar char="•"/>
            </a:pPr>
            <a:r>
              <a:rPr lang="de-DE" dirty="0" err="1" smtClean="0"/>
              <a:t>No</a:t>
            </a:r>
            <a:r>
              <a:rPr lang="de-DE" dirty="0" smtClean="0"/>
              <a:t> matter </a:t>
            </a:r>
            <a:r>
              <a:rPr lang="de-DE" dirty="0" err="1" smtClean="0"/>
              <a:t>how</a:t>
            </a:r>
            <a:r>
              <a:rPr lang="de-DE" dirty="0" smtClean="0"/>
              <a:t> </a:t>
            </a:r>
            <a:r>
              <a:rPr lang="de-DE" dirty="0" err="1" smtClean="0"/>
              <a:t>long</a:t>
            </a:r>
            <a:r>
              <a:rPr lang="de-DE" dirty="0" smtClean="0"/>
              <a:t> </a:t>
            </a:r>
            <a:r>
              <a:rPr lang="de-DE" dirty="0" err="1" smtClean="0"/>
              <a:t>you</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a:t>
            </a:r>
            <a:r>
              <a:rPr lang="de-DE" dirty="0" smtClean="0"/>
              <a:t> </a:t>
            </a:r>
            <a:r>
              <a:rPr lang="de-DE" dirty="0" err="1" smtClean="0"/>
              <a:t>data</a:t>
            </a:r>
            <a:r>
              <a:rPr lang="de-DE" dirty="0" smtClean="0"/>
              <a:t> –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a:t>
            </a:r>
            <a:r>
              <a:rPr lang="de-DE" dirty="0" err="1" smtClean="0"/>
              <a:t>keeps</a:t>
            </a:r>
            <a:r>
              <a:rPr lang="de-DE" dirty="0" smtClean="0"/>
              <a:t> </a:t>
            </a:r>
            <a:r>
              <a:rPr lang="de-DE" dirty="0" err="1" smtClean="0"/>
              <a:t>appearing</a:t>
            </a:r>
            <a:r>
              <a:rPr lang="de-DE" dirty="0" smtClean="0"/>
              <a:t> all </a:t>
            </a:r>
            <a:r>
              <a:rPr lang="de-DE" dirty="0" err="1" smtClean="0"/>
              <a:t>the</a:t>
            </a:r>
            <a:r>
              <a:rPr lang="de-DE" dirty="0" smtClean="0"/>
              <a:t> time. E. g.:</a:t>
            </a:r>
          </a:p>
          <a:p>
            <a:pPr marL="459486" lvl="1" indent="-285750">
              <a:buFont typeface="Courier New" panose="02070309020205020404" pitchFamily="49" charset="0"/>
              <a:buChar char="o"/>
            </a:pPr>
            <a:r>
              <a:rPr lang="en-US" sz="2200" dirty="0"/>
              <a:t>251 records for City Hotels are neither canceled, nor do they have overnight </a:t>
            </a:r>
            <a:r>
              <a:rPr lang="en-US" sz="2200" dirty="0" smtClean="0"/>
              <a:t>stays;</a:t>
            </a:r>
            <a:r>
              <a:rPr lang="en-US" sz="2200" dirty="0"/>
              <a:t> the price (</a:t>
            </a:r>
            <a:r>
              <a:rPr lang="en-US" sz="2200" dirty="0" err="1"/>
              <a:t>adr</a:t>
            </a:r>
            <a:r>
              <a:rPr lang="en-US" sz="2200" dirty="0"/>
              <a:t>) == 0 </a:t>
            </a:r>
            <a:endParaRPr lang="en-US" sz="2200" dirty="0" smtClean="0"/>
          </a:p>
          <a:p>
            <a:pPr marL="459486" lvl="1" indent="-285750">
              <a:buFont typeface="Courier New" panose="02070309020205020404" pitchFamily="49" charset="0"/>
              <a:buChar char="o"/>
            </a:pPr>
            <a:r>
              <a:rPr lang="en-US" sz="2200" dirty="0" smtClean="0"/>
              <a:t>Same is true for 371 bookings in the category Resort Hotel.</a:t>
            </a:r>
            <a:endParaRPr lang="en-US" sz="2200"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smtClean="0"/>
              <a:t>(</a:t>
            </a:r>
            <a:r>
              <a:rPr lang="de-DE" dirty="0" err="1" smtClean="0"/>
              <a:t>and</a:t>
            </a:r>
            <a:r>
              <a:rPr lang="de-DE" dirty="0" smtClean="0"/>
              <a:t> </a:t>
            </a:r>
            <a:r>
              <a:rPr lang="de-DE" dirty="0" err="1" smtClean="0"/>
              <a:t>business</a:t>
            </a:r>
            <a:r>
              <a:rPr lang="de-DE" dirty="0" smtClean="0"/>
              <a:t>) </a:t>
            </a:r>
            <a:r>
              <a:rPr lang="de-DE" dirty="0" err="1" smtClean="0"/>
              <a:t>begins</a:t>
            </a:r>
            <a:r>
              <a:rPr lang="de-DE" dirty="0" smtClean="0"/>
              <a:t> </a:t>
            </a:r>
            <a:r>
              <a:rPr lang="de-DE" dirty="0" err="1" smtClean="0"/>
              <a:t>Where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smtClean="0"/>
              <a:t>[</a:t>
            </a:r>
            <a:r>
              <a:rPr lang="de-DE" dirty="0" err="1" smtClean="0"/>
              <a:t>How</a:t>
            </a:r>
            <a:r>
              <a:rPr lang="de-DE" dirty="0" smtClean="0"/>
              <a:t> </a:t>
            </a:r>
            <a:r>
              <a:rPr lang="de-DE" dirty="0" err="1" smtClean="0"/>
              <a:t>can</a:t>
            </a:r>
            <a:r>
              <a:rPr lang="de-DE" dirty="0" smtClean="0"/>
              <a:t> </a:t>
            </a:r>
            <a:r>
              <a:rPr lang="de-DE" dirty="0" err="1" smtClean="0"/>
              <a:t>businesses</a:t>
            </a:r>
            <a:r>
              <a:rPr lang="de-DE" dirty="0" smtClean="0"/>
              <a:t> </a:t>
            </a:r>
            <a:r>
              <a:rPr lang="de-DE" dirty="0" err="1" smtClean="0"/>
              <a:t>prevent</a:t>
            </a:r>
            <a:r>
              <a:rPr lang="de-DE" dirty="0" smtClean="0"/>
              <a:t>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in </a:t>
            </a:r>
            <a:r>
              <a:rPr lang="de-DE" dirty="0" err="1" smtClean="0"/>
              <a:t>their</a:t>
            </a:r>
            <a:r>
              <a:rPr lang="de-DE" dirty="0" smtClean="0"/>
              <a:t> </a:t>
            </a:r>
            <a:r>
              <a:rPr lang="de-DE" dirty="0" err="1" smtClean="0"/>
              <a:t>systems</a:t>
            </a:r>
            <a:r>
              <a:rPr lang="de-DE" dirty="0" smtClean="0"/>
              <a:t>?</a:t>
            </a:r>
            <a:br>
              <a:rPr lang="de-DE" dirty="0" smtClean="0"/>
            </a:br>
            <a:r>
              <a:rPr lang="de-DE" dirty="0" err="1" smtClean="0"/>
              <a:t>Or</a:t>
            </a:r>
            <a:r>
              <a:rPr lang="de-DE" dirty="0" smtClean="0"/>
              <a:t> </a:t>
            </a:r>
            <a:r>
              <a:rPr lang="de-DE" dirty="0" err="1" smtClean="0"/>
              <a:t>is</a:t>
            </a:r>
            <a:r>
              <a:rPr lang="de-DE" dirty="0" smtClean="0"/>
              <a:t> </a:t>
            </a:r>
            <a:r>
              <a:rPr lang="de-DE" dirty="0" err="1" smtClean="0"/>
              <a:t>that</a:t>
            </a:r>
            <a:r>
              <a:rPr lang="de-DE" dirty="0" smtClean="0"/>
              <a:t> just </a:t>
            </a:r>
            <a:r>
              <a:rPr lang="de-DE" dirty="0" err="1" smtClean="0"/>
              <a:t>part</a:t>
            </a:r>
            <a:r>
              <a:rPr lang="de-DE" dirty="0" smtClean="0"/>
              <a:t> </a:t>
            </a:r>
            <a:r>
              <a:rPr lang="de-DE" dirty="0" err="1" smtClean="0"/>
              <a:t>of</a:t>
            </a:r>
            <a:r>
              <a:rPr lang="de-DE" dirty="0" smtClean="0"/>
              <a:t> a </a:t>
            </a:r>
            <a:r>
              <a:rPr lang="de-DE" dirty="0" err="1" smtClean="0"/>
              <a:t>very</a:t>
            </a:r>
            <a:r>
              <a:rPr lang="de-DE" dirty="0" smtClean="0"/>
              <a:t> </a:t>
            </a:r>
            <a:r>
              <a:rPr lang="de-DE" dirty="0" err="1" smtClean="0"/>
              <a:t>special</a:t>
            </a:r>
            <a:r>
              <a:rPr lang="de-DE" dirty="0" smtClean="0"/>
              <a:t> </a:t>
            </a:r>
            <a:r>
              <a:rPr lang="de-DE" dirty="0" err="1" smtClean="0"/>
              <a:t>information</a:t>
            </a:r>
            <a:r>
              <a:rPr lang="de-DE" dirty="0" smtClean="0"/>
              <a:t> </a:t>
            </a:r>
            <a:r>
              <a:rPr lang="de-DE" dirty="0" err="1" smtClean="0"/>
              <a:t>gathering</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p>
          <a:p>
            <a:pPr marL="180975" indent="-180975">
              <a:buFont typeface="Arial" panose="020B0604020202020204" pitchFamily="34" charset="0"/>
              <a:buChar char="•"/>
            </a:pPr>
            <a:r>
              <a:rPr lang="de-DE" dirty="0" smtClean="0"/>
              <a:t>Can </a:t>
            </a:r>
            <a:r>
              <a:rPr lang="de-DE" dirty="0" err="1" smtClean="0"/>
              <a:t>hotel</a:t>
            </a:r>
            <a:r>
              <a:rPr lang="de-DE" dirty="0" smtClean="0"/>
              <a:t> </a:t>
            </a:r>
            <a:r>
              <a:rPr lang="de-DE" dirty="0" err="1" smtClean="0"/>
              <a:t>owners</a:t>
            </a:r>
            <a:r>
              <a:rPr lang="de-DE" dirty="0" smtClean="0"/>
              <a:t> </a:t>
            </a:r>
            <a:r>
              <a:rPr lang="de-DE" dirty="0" err="1" smtClean="0"/>
              <a:t>can</a:t>
            </a:r>
            <a:r>
              <a:rPr lang="de-DE" dirty="0" smtClean="0"/>
              <a:t> do </a:t>
            </a:r>
            <a:r>
              <a:rPr lang="de-DE" dirty="0" err="1" smtClean="0"/>
              <a:t>anything</a:t>
            </a:r>
            <a:r>
              <a:rPr lang="de-DE" dirty="0" smtClean="0"/>
              <a:t> </a:t>
            </a:r>
            <a:r>
              <a:rPr lang="de-DE" dirty="0" err="1" smtClean="0"/>
              <a:t>to</a:t>
            </a:r>
            <a:r>
              <a:rPr lang="de-DE" dirty="0" smtClean="0"/>
              <a:t> </a:t>
            </a:r>
            <a:r>
              <a:rPr lang="de-DE" dirty="0" err="1" smtClean="0"/>
              <a:t>change</a:t>
            </a:r>
            <a:r>
              <a:rPr lang="de-DE" dirty="0" smtClean="0"/>
              <a:t> </a:t>
            </a:r>
            <a:r>
              <a:rPr lang="de-DE" dirty="0" err="1" smtClean="0"/>
              <a:t>this</a:t>
            </a:r>
            <a:r>
              <a:rPr lang="de-DE" dirty="0" smtClean="0"/>
              <a:t> (not </a:t>
            </a:r>
            <a:r>
              <a:rPr lang="de-DE" dirty="0" err="1" smtClean="0"/>
              <a:t>only</a:t>
            </a:r>
            <a:r>
              <a:rPr lang="de-DE" dirty="0" smtClean="0"/>
              <a:t> </a:t>
            </a:r>
            <a:r>
              <a:rPr lang="de-DE" dirty="0" err="1" smtClean="0"/>
              <a:t>for</a:t>
            </a:r>
            <a:r>
              <a:rPr lang="de-DE" dirty="0" smtClean="0"/>
              <a:t> </a:t>
            </a:r>
            <a:r>
              <a:rPr lang="de-DE" dirty="0" err="1" smtClean="0"/>
              <a:t>their</a:t>
            </a:r>
            <a:r>
              <a:rPr lang="de-DE" dirty="0" smtClean="0"/>
              <a:t> </a:t>
            </a:r>
            <a:r>
              <a:rPr lang="de-DE" dirty="0" err="1" smtClean="0"/>
              <a:t>businesses</a:t>
            </a:r>
            <a:r>
              <a:rPr lang="de-DE" dirty="0" smtClean="0"/>
              <a:t>, but also </a:t>
            </a:r>
            <a:r>
              <a:rPr lang="de-DE" dirty="0" err="1" smtClean="0"/>
              <a:t>for</a:t>
            </a:r>
            <a:r>
              <a:rPr lang="de-DE" dirty="0" smtClean="0"/>
              <a:t> </a:t>
            </a:r>
            <a:r>
              <a:rPr lang="de-DE" dirty="0" err="1" smtClean="0"/>
              <a:t>families</a:t>
            </a:r>
            <a:r>
              <a:rPr lang="de-DE" dirty="0" smtClean="0"/>
              <a:t>‘ </a:t>
            </a:r>
            <a:r>
              <a:rPr lang="de-DE" dirty="0" err="1" smtClean="0"/>
              <a:t>sake</a:t>
            </a:r>
            <a:r>
              <a:rPr lang="de-DE" dirty="0" smtClean="0"/>
              <a:t>)?</a:t>
            </a:r>
          </a:p>
          <a:p>
            <a:pPr marL="180975" indent="-180975">
              <a:buFont typeface="Arial" panose="020B0604020202020204" pitchFamily="34" charset="0"/>
              <a:buChar char="•"/>
            </a:pPr>
            <a:r>
              <a:rPr lang="de-DE" dirty="0" smtClean="0"/>
              <a:t>Are </a:t>
            </a:r>
            <a:r>
              <a:rPr lang="de-DE" dirty="0" err="1" smtClean="0"/>
              <a:t>resort</a:t>
            </a:r>
            <a:r>
              <a:rPr lang="de-DE" dirty="0" smtClean="0"/>
              <a:t> </a:t>
            </a:r>
            <a:r>
              <a:rPr lang="de-DE" dirty="0" err="1" smtClean="0"/>
              <a:t>hotels</a:t>
            </a:r>
            <a:r>
              <a:rPr lang="de-DE" dirty="0" smtClean="0"/>
              <a:t> </a:t>
            </a:r>
            <a:r>
              <a:rPr lang="de-DE" dirty="0" err="1" smtClean="0"/>
              <a:t>always</a:t>
            </a:r>
            <a:r>
              <a:rPr lang="de-DE" dirty="0" smtClean="0"/>
              <a:t> </a:t>
            </a:r>
            <a:r>
              <a:rPr lang="de-DE" dirty="0" err="1" smtClean="0"/>
              <a:t>fully</a:t>
            </a:r>
            <a:r>
              <a:rPr lang="de-DE" dirty="0" smtClean="0"/>
              <a:t> </a:t>
            </a:r>
            <a:r>
              <a:rPr lang="de-DE" dirty="0" err="1" smtClean="0"/>
              <a:t>booked</a:t>
            </a:r>
            <a:r>
              <a:rPr lang="de-DE" dirty="0" smtClean="0"/>
              <a:t> in </a:t>
            </a:r>
            <a:r>
              <a:rPr lang="de-DE" dirty="0" err="1" smtClean="0"/>
              <a:t>summer</a:t>
            </a:r>
            <a:r>
              <a:rPr lang="de-DE" dirty="0"/>
              <a:t> </a:t>
            </a:r>
            <a:r>
              <a:rPr lang="de-DE" dirty="0" smtClean="0"/>
              <a:t>so </a:t>
            </a:r>
            <a:r>
              <a:rPr lang="de-DE" dirty="0" err="1" smtClean="0"/>
              <a:t>they</a:t>
            </a:r>
            <a:r>
              <a:rPr lang="de-DE" dirty="0" smtClean="0"/>
              <a:t> </a:t>
            </a:r>
            <a:r>
              <a:rPr lang="de-DE" dirty="0" err="1" smtClean="0"/>
              <a:t>don‘t</a:t>
            </a:r>
            <a:r>
              <a:rPr lang="de-DE" dirty="0" smtClean="0"/>
              <a:t> </a:t>
            </a:r>
            <a:r>
              <a:rPr lang="de-DE" dirty="0" err="1" smtClean="0"/>
              <a:t>have</a:t>
            </a:r>
            <a:r>
              <a:rPr lang="de-DE" dirty="0" smtClean="0"/>
              <a:t> </a:t>
            </a:r>
            <a:r>
              <a:rPr lang="de-DE" dirty="0" err="1" smtClean="0"/>
              <a:t>to</a:t>
            </a:r>
            <a:r>
              <a:rPr lang="de-DE" dirty="0" smtClean="0"/>
              <a:t> care </a:t>
            </a:r>
            <a:r>
              <a:rPr lang="de-DE" dirty="0" err="1" smtClean="0"/>
              <a:t>about</a:t>
            </a:r>
            <a:r>
              <a:rPr lang="de-DE" dirty="0" smtClean="0"/>
              <a:t> </a:t>
            </a:r>
            <a:r>
              <a:rPr lang="de-DE" dirty="0" err="1" smtClean="0"/>
              <a:t>cancellations</a:t>
            </a:r>
            <a:r>
              <a:rPr lang="de-DE" dirty="0" smtClean="0"/>
              <a:t>? – </a:t>
            </a:r>
            <a:r>
              <a:rPr lang="de-DE" dirty="0" err="1" smtClean="0"/>
              <a:t>We</a:t>
            </a:r>
            <a:r>
              <a:rPr lang="de-DE" dirty="0" smtClean="0"/>
              <a:t> </a:t>
            </a:r>
            <a:r>
              <a:rPr lang="de-DE" dirty="0" err="1" smtClean="0"/>
              <a:t>did</a:t>
            </a:r>
            <a:r>
              <a:rPr lang="de-DE" dirty="0" smtClean="0"/>
              <a:t> not </a:t>
            </a:r>
            <a:r>
              <a:rPr lang="de-DE" dirty="0" err="1" smtClean="0"/>
              <a:t>get</a:t>
            </a:r>
            <a:r>
              <a:rPr lang="de-DE" dirty="0" smtClean="0"/>
              <a:t> </a:t>
            </a:r>
            <a:r>
              <a:rPr lang="de-DE" dirty="0" err="1" smtClean="0"/>
              <a:t>any</a:t>
            </a:r>
            <a:r>
              <a:rPr lang="de-DE" dirty="0" smtClean="0"/>
              <a:t> </a:t>
            </a:r>
            <a:r>
              <a:rPr lang="de-DE" dirty="0" err="1" smtClean="0"/>
              <a:t>occupation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the</a:t>
            </a:r>
            <a:r>
              <a:rPr lang="de-DE" dirty="0" smtClean="0"/>
              <a:t> </a:t>
            </a:r>
            <a:r>
              <a:rPr lang="de-DE" dirty="0" err="1" smtClean="0"/>
              <a:t>two</a:t>
            </a:r>
            <a:r>
              <a:rPr lang="de-DE" dirty="0" smtClean="0"/>
              <a:t> </a:t>
            </a:r>
            <a:r>
              <a:rPr lang="de-DE" dirty="0" err="1" smtClean="0"/>
              <a:t>hotels</a:t>
            </a:r>
            <a:r>
              <a:rPr lang="de-DE" dirty="0" smtClean="0"/>
              <a:t>.</a:t>
            </a:r>
          </a:p>
          <a:p>
            <a:pPr marL="180975" indent="-180975">
              <a:buFont typeface="Arial" panose="020B0604020202020204" pitchFamily="34" charset="0"/>
              <a:buChar char="•"/>
            </a:pPr>
            <a:r>
              <a:rPr lang="de-DE" dirty="0" smtClean="0"/>
              <a:t>But not </a:t>
            </a:r>
            <a:r>
              <a:rPr lang="de-DE" dirty="0" err="1" smtClean="0"/>
              <a:t>everything</a:t>
            </a:r>
            <a:r>
              <a:rPr lang="de-DE" dirty="0" smtClean="0"/>
              <a:t> </a:t>
            </a:r>
            <a:r>
              <a:rPr lang="de-DE" dirty="0" err="1" smtClean="0"/>
              <a:t>is</a:t>
            </a:r>
            <a:r>
              <a:rPr lang="de-DE" dirty="0" smtClean="0"/>
              <a:t> </a:t>
            </a:r>
            <a:r>
              <a:rPr lang="de-DE" dirty="0" err="1" smtClean="0"/>
              <a:t>always</a:t>
            </a:r>
            <a:r>
              <a:rPr lang="de-DE" dirty="0" smtClean="0"/>
              <a:t> just </a:t>
            </a:r>
            <a:r>
              <a:rPr lang="de-DE" dirty="0" err="1" smtClean="0"/>
              <a:t>business</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116116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r>
              <a:rPr lang="en-US" dirty="0"/>
              <a:t>What Is Revenue Per Available Room (RevPAR)?</a:t>
            </a:r>
          </a:p>
          <a:p>
            <a:r>
              <a:rPr lang="en-US" dirty="0"/>
              <a:t>Revenue per available room (RevPAR) is a metric used in the hospitality industry to measure hotel performance. The measurement is calculated by multiplying a hotel's </a:t>
            </a:r>
            <a:r>
              <a:rPr lang="en-US" u="sng" dirty="0">
                <a:hlinkClick r:id="rId2"/>
              </a:rPr>
              <a:t>average daily room rate</a:t>
            </a:r>
            <a:r>
              <a:rPr lang="en-US" dirty="0"/>
              <a:t> (ADR) by its </a:t>
            </a:r>
            <a:r>
              <a:rPr lang="en-US" u="sng" dirty="0">
                <a:hlinkClick r:id="rId3"/>
              </a:rPr>
              <a:t>occupancy rate</a:t>
            </a:r>
            <a:r>
              <a:rPr lang="en-US" dirty="0"/>
              <a:t>.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492944"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b="1" dirty="0" err="1" smtClean="0"/>
              <a:t>tourist</a:t>
            </a:r>
            <a:r>
              <a:rPr lang="de-DE" b="1" dirty="0" smtClean="0"/>
              <a:t> </a:t>
            </a:r>
            <a:r>
              <a:rPr lang="de-DE" b="1" dirty="0" err="1" smtClean="0"/>
              <a:t>arrivals</a:t>
            </a:r>
            <a:r>
              <a:rPr lang="de-DE" b="1" dirty="0" smtClean="0"/>
              <a:t> AT </a:t>
            </a:r>
            <a:r>
              <a:rPr lang="de-DE" b="1" dirty="0" err="1" smtClean="0"/>
              <a:t>accomodation</a:t>
            </a:r>
            <a:r>
              <a:rPr lang="de-DE" b="1" dirty="0" smtClean="0"/>
              <a:t> </a:t>
            </a:r>
            <a:r>
              <a:rPr lang="de-DE" b="1" dirty="0" err="1" smtClean="0"/>
              <a:t>providers</a:t>
            </a:r>
            <a:r>
              <a:rPr lang="de-DE" b="1" dirty="0" smtClean="0"/>
              <a:t> in </a:t>
            </a:r>
            <a:r>
              <a:rPr lang="de-DE" b="1" dirty="0"/>
              <a:t>Portugal </a:t>
            </a:r>
            <a:r>
              <a:rPr lang="de-DE" b="1" dirty="0" smtClean="0"/>
              <a:t>2009 -2019</a:t>
            </a:r>
            <a:r>
              <a:rPr lang="de-DE" sz="2000" b="1" dirty="0" smtClean="0"/>
              <a:t> IN Mio.</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93" y="0"/>
            <a:ext cx="9705814" cy="6858000"/>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647" y="520996"/>
            <a:ext cx="9705814" cy="6858000"/>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525</Words>
  <Application>Microsoft Office PowerPoint</Application>
  <PresentationFormat>Breitbild</PresentationFormat>
  <Paragraphs>201</Paragraphs>
  <Slides>32</Slides>
  <Notes>0</Notes>
  <HiddenSlides>2</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32</vt:i4>
      </vt:variant>
    </vt:vector>
  </HeadingPairs>
  <TitlesOfParts>
    <vt:vector size="38" baseType="lpstr">
      <vt:lpstr>Arial</vt:lpstr>
      <vt:lpstr>Courier New</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2009 -2019 IN Mio.</vt:lpstr>
      <vt:lpstr>PowerPoint-Präsentation</vt:lpstr>
      <vt:lpstr>PowerPoint-Präsentation</vt:lpstr>
      <vt:lpstr>THE Beauty - of data</vt:lpstr>
      <vt:lpstr>Possible kpi s</vt:lpstr>
      <vt:lpstr>Data structure</vt:lpstr>
      <vt:lpstr>Findings</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PowerPoint-Präsentation</vt:lpstr>
      <vt:lpstr>Life (and business) begins Where data ends</vt:lpstr>
      <vt:lpstr>PowerPoint-Präsentation</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Oversampling with smote</vt:lpstr>
      <vt:lpstr>Finally THE Miracle…</vt:lpstr>
      <vt:lpstr>PowerPoint-Präsentation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67</cp:revision>
  <dcterms:created xsi:type="dcterms:W3CDTF">2021-06-09T14:50:24Z</dcterms:created>
  <dcterms:modified xsi:type="dcterms:W3CDTF">2021-06-10T21:38:14Z</dcterms:modified>
</cp:coreProperties>
</file>

<file path=docProps/thumbnail.jpeg>
</file>